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4" r:id="rId4"/>
    <p:sldId id="270" r:id="rId5"/>
    <p:sldId id="272" r:id="rId6"/>
    <p:sldId id="271" r:id="rId7"/>
    <p:sldId id="275" r:id="rId8"/>
    <p:sldId id="267" r:id="rId9"/>
    <p:sldId id="258" r:id="rId10"/>
    <p:sldId id="265" r:id="rId11"/>
    <p:sldId id="266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97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F8C1692-69E0-4586-B889-2CFF94505181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ECA219A-D410-4183-BE47-8AB85E5E1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ro.chel-edu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714488"/>
            <a:ext cx="7406640" cy="392909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Рабочее совещание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вопросам здоровьесбережения несовершеннолетних и проведении профилактической акции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«За здоровый образ жизни» в 2021 году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25.03.2021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1000109"/>
          <a:ext cx="7143800" cy="472933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8694"/>
                <a:gridCol w="4500594"/>
                <a:gridCol w="1714512"/>
              </a:tblGrid>
              <a:tr h="1574403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02 апреля</a:t>
                      </a:r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13.00 - 14.00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(онлайн)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вебинаре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«Реализация взаимодействия при оказании ранней помощи детям с расстройством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аутистического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спектра  в процессе психолого-педагогического сопровождения»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Вебинарная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комната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Mirapolis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Сайт ЦРО 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  <a:hlinkClick r:id="rId2"/>
                        </a:rPr>
                        <a:t>http://cro.chel-edu.ru/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(вкладка «Вебинары» - «Календарь подключений»)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25813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08 апреля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15.00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(онлайн)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вебинаре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«Психолого-педагогическое сопровождение участников образовательных отношений в период подготовки и проведения экзаменов»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28939"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апреля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13.00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(онлайн)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Участие в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вебинаре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«Психологическое здоровье педагогов. Профилактика эмоционального выгорания»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3012062"/>
              </p:ext>
            </p:extLst>
          </p:nvPr>
        </p:nvGraphicFramePr>
        <p:xfrm>
          <a:off x="1285852" y="357167"/>
          <a:ext cx="7500990" cy="5059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572032"/>
                <a:gridCol w="2500330"/>
              </a:tblGrid>
              <a:tr h="1510459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март-май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Содействие в проведении профилактических медицинских осмотров в целях раннего выявления незаконного потребления наркотических средств и психотропных веществ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Выбранные 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организации </a:t>
                      </a:r>
                    </a:p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(письма Комитета )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47193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23 апреля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14.00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семинаре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«Повышение безопасности дорожного движения: аспекты разработки и реализации институциональных целевых программ»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95735498"/>
              </p:ext>
            </p:extLst>
          </p:nvPr>
        </p:nvGraphicFramePr>
        <p:xfrm>
          <a:off x="1428728" y="857232"/>
          <a:ext cx="7477156" cy="45542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4794"/>
                <a:gridCol w="3242534"/>
                <a:gridCol w="3829828"/>
              </a:tblGrid>
              <a:tr h="221457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27-30 апреля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деятельности образовательных организаций по вопросам профилактики безнадзорности и правонарушений несовершеннолетних, пропаганды  здорового образа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</a:t>
                      </a:r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Комитета от 23.03.2021 </a:t>
                      </a:r>
                    </a:p>
                    <a:p>
                      <a:r>
                        <a:rPr lang="ru-RU" sz="18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№ 483-у</a:t>
                      </a:r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68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мая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Собеседование со специалистами  МКУ (СП) ЦОДОО  по итогам проведения межведомственной профилактической акции «За здоровый образ жизни»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Комитета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24.03.2021 №  16-06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1864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Ключевые методические </a:t>
            </a:r>
            <a:br>
              <a:rPr lang="ru-RU" dirty="0" smtClean="0"/>
            </a:br>
            <a:r>
              <a:rPr lang="ru-RU" dirty="0" smtClean="0"/>
              <a:t>и просветительские события </a:t>
            </a:r>
            <a:br>
              <a:rPr lang="ru-RU" dirty="0" smtClean="0"/>
            </a:br>
            <a:r>
              <a:rPr lang="ru-RU" dirty="0" smtClean="0"/>
              <a:t>в рамках акции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357290" y="2285992"/>
          <a:ext cx="7500990" cy="3357586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298250"/>
                <a:gridCol w="2774112"/>
              </a:tblGrid>
              <a:tr h="3357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Март-апрель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курсах повышения квалификации </a:t>
                      </a:r>
                    </a:p>
                    <a:p>
                      <a:pPr algn="l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«Профилактика гриппа и острых респираторных вирусных инфекций, в том числе новой коронавирусной инфекции (COVID-19)» </a:t>
                      </a:r>
                    </a:p>
                    <a:p>
                      <a:pPr algn="l"/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 «Обеспечение санитарно-эпидемиологических требований к образовательным организациям согласно СП 2.4.3648-20» 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Комитета по делам образования города Челябинска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 19.03.2021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№ 16-06/1730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357290" y="2786058"/>
          <a:ext cx="7500990" cy="378621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7500990"/>
              </a:tblGrid>
              <a:tr h="3786214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следующие мероприятия </a:t>
                      </a:r>
                    </a:p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</a:t>
                      </a:r>
                      <a:r>
                        <a:rPr lang="en-US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III-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го Сбора «</a:t>
                      </a:r>
                      <a:r>
                        <a:rPr lang="ru-RU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МЕДИАдети.ВЕСНА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можно подключиться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дистанционно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(письмо Комитета от 24.03.2021 № 16-06</a:t>
                      </a:r>
                      <a:r>
                        <a:rPr lang="en-US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20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1866)</a:t>
                      </a:r>
                      <a:endParaRPr lang="ru-RU" b="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Педагоги и учащиеся</a:t>
                      </a:r>
                      <a:r>
                        <a:rPr kumimoji="0" lang="ru-RU" sz="2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могут 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участвовать</a:t>
                      </a:r>
                      <a:r>
                        <a:rPr kumimoji="0" lang="ru-RU" sz="2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kumimoji="0" lang="ru-RU" sz="2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видеоконференциях с двусторонней связью (диалог-дискуссия) участников, ведущих и экспертов;</a:t>
                      </a:r>
                    </a:p>
                    <a:p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интерактивных </a:t>
                      </a:r>
                      <a:r>
                        <a:rPr kumimoji="0" lang="ru-RU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онлайн-опросах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(анкетировании) с использованием сервисов </a:t>
                      </a:r>
                      <a:r>
                        <a:rPr kumimoji="0" lang="en-US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Google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</a:t>
                      </a:r>
                      <a:r>
                        <a:rPr kumimoji="0"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Mentimeter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Viber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</a:t>
                      </a:r>
                      <a:r>
                        <a:rPr kumimoji="0" lang="en-US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elegram</a:t>
                      </a:r>
                      <a:r>
                        <a:rPr kumimoji="0" lang="ru-RU" sz="2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2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Вконтакте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100010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Ключевые мероприятия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 Сбора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МЕДИАдети.ВЕСНА</a:t>
            </a:r>
            <a:r>
              <a:rPr lang="ru-RU" sz="3200" dirty="0" smtClean="0"/>
              <a:t>»</a:t>
            </a:r>
            <a:br>
              <a:rPr lang="ru-RU" sz="3200" dirty="0" smtClean="0"/>
            </a:br>
            <a:r>
              <a:rPr lang="ru-RU" sz="3200" dirty="0" smtClean="0"/>
              <a:t>26-28 </a:t>
            </a:r>
            <a:r>
              <a:rPr lang="ru-RU" sz="3200" dirty="0" smtClean="0"/>
              <a:t>марта </a:t>
            </a:r>
            <a:br>
              <a:rPr lang="ru-RU" sz="3200" dirty="0" smtClean="0"/>
            </a:br>
            <a:r>
              <a:rPr lang="ru-RU" sz="3200" dirty="0" smtClean="0"/>
              <a:t>МАУ ДОЛ «Солнечная поляна»)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285852" y="1643050"/>
          <a:ext cx="7500990" cy="4480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298250"/>
                <a:gridCol w="2774112"/>
              </a:tblGrid>
              <a:tr h="378621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марта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15:30 – 16:30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Интерактивный мастер-класс «Социальная реклама»:</a:t>
                      </a:r>
                    </a:p>
                    <a:p>
                      <a:r>
                        <a:rPr lang="ru-RU" sz="1800" b="0" dirty="0" smtClean="0"/>
                        <a:t> - знакомство с особенностями жанра и приёмами создания,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800" b="0" dirty="0" smtClean="0"/>
                        <a:t>рассмотрение примеров социальной рекламы, направленной на профилактику асоциальных явлений, популяризацию тем здоровьесбережения и здорового образа жизни.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2000" b="0" dirty="0" smtClean="0"/>
                    </a:p>
                    <a:p>
                      <a:r>
                        <a:rPr lang="ru-RU" sz="1800" b="0" dirty="0" smtClean="0"/>
                        <a:t>Получение редакционных заданий для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членов редакционных команд детских СМИ и </a:t>
                      </a:r>
                      <a:r>
                        <a:rPr kumimoji="0" lang="ru-RU" sz="18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руководителей-медиапедагогов</a:t>
                      </a:r>
                      <a:r>
                        <a:rPr lang="ru-RU" sz="1800" b="0" dirty="0" smtClean="0"/>
                        <a:t> по созданию </a:t>
                      </a:r>
                      <a:r>
                        <a:rPr lang="ru-RU" sz="1800" b="0" dirty="0" err="1" smtClean="0"/>
                        <a:t>медиапродуктов</a:t>
                      </a:r>
                      <a:r>
                        <a:rPr lang="ru-RU" sz="1800" b="0" dirty="0" smtClean="0"/>
                        <a:t>.</a:t>
                      </a:r>
                      <a:endParaRPr lang="ru-RU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получения ссылки на видеоконференцию  необходимо пройти регистрацию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официальной странице Сбора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вVK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vk.com</a:t>
                      </a:r>
                      <a:r>
                        <a:rPr lang="ru-RU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mediadeti.vesna</a:t>
                      </a:r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будет доступна с 12:00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марта 2021 года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мероприятия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 Сбора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МЕДИАдети.ВЕСНА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6" name="Рисунок 5" descr="D:\Пользователи\KREATIV\Документы\ОРГАНИЗАЦИЯ ГОРОДСКИХ и РАЙОННЫХ МЕРОПРИЯТИЙ\СБОР2021\qr_группа в ВК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702" y="3643314"/>
            <a:ext cx="1285884" cy="11430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285852" y="1643050"/>
          <a:ext cx="7500990" cy="448056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298250"/>
                <a:gridCol w="2774112"/>
              </a:tblGrid>
              <a:tr h="378621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марта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10.00-12.00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Круглый стол</a:t>
                      </a:r>
                    </a:p>
                    <a:p>
                      <a:r>
                        <a:rPr lang="ru-RU" sz="1800" b="0" dirty="0" smtClean="0"/>
                        <a:t> «Информационно-образовательная платформа «</a:t>
                      </a:r>
                      <a:r>
                        <a:rPr lang="ru-RU" sz="1800" b="0" dirty="0" err="1" smtClean="0"/>
                        <a:t>PROнас</a:t>
                      </a:r>
                      <a:r>
                        <a:rPr lang="ru-RU" sz="1800" b="0" dirty="0" smtClean="0"/>
                        <a:t>» - ресурс для детей и </a:t>
                      </a:r>
                      <a:r>
                        <a:rPr lang="ru-RU" sz="1800" b="0" dirty="0" err="1" smtClean="0"/>
                        <a:t>медиапедагогов</a:t>
                      </a:r>
                      <a:r>
                        <a:rPr lang="ru-RU" sz="1800" b="0" dirty="0" smtClean="0"/>
                        <a:t>».</a:t>
                      </a:r>
                    </a:p>
                    <a:p>
                      <a:endParaRPr lang="ru-RU" sz="1800" b="0" dirty="0" smtClean="0"/>
                    </a:p>
                    <a:p>
                      <a:r>
                        <a:rPr lang="ru-RU" sz="1800" b="1" dirty="0" smtClean="0"/>
                        <a:t>Формат мероприятия: </a:t>
                      </a:r>
                      <a:r>
                        <a:rPr lang="ru-RU" sz="1800" b="0" dirty="0" smtClean="0"/>
                        <a:t>«</a:t>
                      </a:r>
                      <a:r>
                        <a:rPr lang="ru-RU" sz="1800" b="0" dirty="0" err="1" smtClean="0"/>
                        <a:t>педагоги-педагогам</a:t>
                      </a:r>
                      <a:r>
                        <a:rPr lang="ru-RU" sz="1800" b="0" dirty="0" smtClean="0"/>
                        <a:t>», «</a:t>
                      </a:r>
                      <a:r>
                        <a:rPr lang="ru-RU" sz="1800" b="0" dirty="0" err="1" smtClean="0"/>
                        <a:t>педагоги-детям</a:t>
                      </a:r>
                      <a:r>
                        <a:rPr lang="ru-RU" sz="1800" b="0" dirty="0" smtClean="0"/>
                        <a:t>».</a:t>
                      </a:r>
                    </a:p>
                    <a:p>
                      <a:endParaRPr lang="ru-RU" sz="1800" b="0" dirty="0" smtClean="0"/>
                    </a:p>
                    <a:p>
                      <a:r>
                        <a:rPr lang="ru-RU" sz="1800" b="0" dirty="0" smtClean="0"/>
                        <a:t>О возможностях образовательных событий «Календаря» в направлении «</a:t>
                      </a:r>
                      <a:r>
                        <a:rPr lang="ru-RU" sz="1800" b="0" dirty="0" err="1" smtClean="0"/>
                        <a:t>медиа</a:t>
                      </a:r>
                      <a:r>
                        <a:rPr lang="ru-RU" sz="1800" b="0" dirty="0" smtClean="0"/>
                        <a:t>»: городской Чемпионат «</a:t>
                      </a:r>
                      <a:r>
                        <a:rPr lang="ru-RU" sz="1800" b="0" dirty="0" err="1" smtClean="0"/>
                        <a:t>Медиатрек</a:t>
                      </a:r>
                      <a:r>
                        <a:rPr lang="ru-RU" sz="1800" b="0" dirty="0" smtClean="0"/>
                        <a:t>», конкурсы «</a:t>
                      </a:r>
                      <a:r>
                        <a:rPr lang="ru-RU" sz="1800" b="0" dirty="0" err="1" smtClean="0"/>
                        <a:t>Nota-bene</a:t>
                      </a:r>
                      <a:r>
                        <a:rPr lang="ru-RU" sz="1800" b="0" dirty="0" smtClean="0"/>
                        <a:t>», «</a:t>
                      </a:r>
                      <a:r>
                        <a:rPr lang="ru-RU" sz="1800" b="0" dirty="0" err="1" smtClean="0"/>
                        <a:t>Медиапартнер</a:t>
                      </a:r>
                      <a:r>
                        <a:rPr lang="ru-RU" sz="1800" b="0" dirty="0" smtClean="0"/>
                        <a:t>», «</a:t>
                      </a:r>
                      <a:r>
                        <a:rPr lang="ru-RU" sz="1800" b="0" dirty="0" err="1" smtClean="0"/>
                        <a:t>МедиаСТАРТАП</a:t>
                      </a:r>
                      <a:r>
                        <a:rPr lang="ru-RU" sz="1800" b="0" dirty="0" smtClean="0"/>
                        <a:t>», «</a:t>
                      </a:r>
                      <a:r>
                        <a:rPr lang="ru-RU" sz="1800" b="0" dirty="0" err="1" smtClean="0"/>
                        <a:t>МЕДИАтренд.ДЕТИ</a:t>
                      </a:r>
                      <a:r>
                        <a:rPr lang="ru-RU" sz="1800" b="0" dirty="0" smtClean="0"/>
                        <a:t>»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получения ссылки на видеоконференцию  необходимо пройти регистрацию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официальной странице Сбора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вVK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vk.com</a:t>
                      </a:r>
                      <a:r>
                        <a:rPr lang="ru-RU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mediadeti.vesna</a:t>
                      </a:r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будет доступна с 12:00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марта 2021 года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мероприятия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 Сбора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МЕДИАдети.ВЕСНА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Рисунок 6" descr="D:\Пользователи\KREATIV\Документы\ОРГАНИЗАЦИЯ ГОРОДСКИХ и РАЙОННЫХ МЕРОПРИЯТИЙ\СБОР2021\qr_группа в ВК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3643314"/>
            <a:ext cx="1571636" cy="14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285852" y="1643050"/>
          <a:ext cx="7500990" cy="41452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298250"/>
                <a:gridCol w="2774112"/>
              </a:tblGrid>
              <a:tr h="37862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27 марта 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14:00 –16:00</a:t>
                      </a:r>
                    </a:p>
                    <a:p>
                      <a:pPr algn="ctr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Семинар «Здоровые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медиатренды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обсуждение возможностей и механизмов трансляции через детские СМИ идей здоровьесбережения и здорового образа жизни на примере   профилактических мероприятий с применением метода «равный равному»;</a:t>
                      </a:r>
                    </a:p>
                    <a:p>
                      <a:pPr lvl="0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 опыт редакций детских СМИ по созданию юными журналистами </a:t>
                      </a:r>
                      <a:r>
                        <a:rPr lang="ru-RU" sz="14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медиапродуктов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темы профилактики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асоциальных явлений, противостояния вредоносной информации о запрещенных веществах,   популяризации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доровьесбережения и здорового образа жизни;</a:t>
                      </a:r>
                    </a:p>
                    <a:p>
                      <a:pPr lvl="0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 механизмах работы специалистов системы профилактики в современном информационном пространстве: площадки, тренды, способы и формат подачи информации;</a:t>
                      </a:r>
                    </a:p>
                    <a:p>
                      <a:pPr lvl="0"/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о возможностях детских </a:t>
                      </a:r>
                      <a:r>
                        <a:rPr kumimoji="0" lang="ru-RU" sz="14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медиа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работе системы профилактики</a:t>
                      </a:r>
                      <a:r>
                        <a:rPr kumimoji="0" lang="ru-RU" sz="14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др.</a:t>
                      </a:r>
                      <a:endParaRPr kumimoji="0" lang="ru-RU" sz="1400" b="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получения ссылок на видеоконференцию и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онлайн-трансляцию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необходимо пройти регистрацию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официальной странице Сбора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вVK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vk.com</a:t>
                      </a:r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mediadeti.vesna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будет доступна с 12:00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марта 2021 года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мероприятия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 Сбора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МЕДИАдети.ВЕСНА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91427860"/>
              </p:ext>
            </p:extLst>
          </p:nvPr>
        </p:nvGraphicFramePr>
        <p:xfrm>
          <a:off x="1285852" y="1643050"/>
          <a:ext cx="7500990" cy="4693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8628"/>
                <a:gridCol w="4298250"/>
                <a:gridCol w="2774112"/>
              </a:tblGrid>
              <a:tr h="3786214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r>
                        <a:rPr lang="ru-RU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марта 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20.00-21.30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«Событие дня» - ток-шоу «Если хочешь быть здоровым – будь им!»:</a:t>
                      </a:r>
                    </a:p>
                    <a:p>
                      <a:r>
                        <a:rPr lang="ru-RU" sz="1800" b="0" i="0" dirty="0" smtClean="0"/>
                        <a:t>- презентация продуктов социальной рекламы: просмотр и обсуждение тем и содержания созданных продуктов социальной рекламы о здоровом образе жизни и </a:t>
                      </a:r>
                      <a:r>
                        <a:rPr lang="ru-RU" sz="1800" b="0" i="0" dirty="0" err="1" smtClean="0"/>
                        <a:t>здоровьесбережении</a:t>
                      </a:r>
                      <a:r>
                        <a:rPr lang="ru-RU" sz="1800" b="0" i="0" dirty="0" smtClean="0"/>
                        <a:t>;</a:t>
                      </a:r>
                    </a:p>
                    <a:p>
                      <a:r>
                        <a:rPr lang="ru-RU" sz="1800" b="0" i="0" dirty="0" smtClean="0"/>
                        <a:t>- обсуждение возможностей детских СМИ по освещению вопросов по проблематике асоциальных явлений, вредоносной информации о запрещенных веществах,  здоровье- сбережении и здорового образа жизни;</a:t>
                      </a:r>
                    </a:p>
                    <a:p>
                      <a:r>
                        <a:rPr lang="ru-RU" sz="1800" b="0" i="0" dirty="0" smtClean="0"/>
                        <a:t>- презентация и старт городского конкурса </a:t>
                      </a:r>
                      <a:r>
                        <a:rPr lang="ru-RU" sz="1800" b="0" i="0" dirty="0" err="1" smtClean="0"/>
                        <a:t>медиамейкеров</a:t>
                      </a:r>
                      <a:r>
                        <a:rPr lang="ru-RU" sz="1800" b="0" i="0" dirty="0" smtClean="0"/>
                        <a:t> «</a:t>
                      </a:r>
                      <a:r>
                        <a:rPr lang="ru-RU" sz="1800" b="0" i="0" dirty="0" err="1" smtClean="0"/>
                        <a:t>МЕДИАтренд.Дети</a:t>
                      </a:r>
                      <a:r>
                        <a:rPr lang="ru-RU" sz="1800" b="0" i="0" dirty="0" smtClean="0"/>
                        <a:t>»: тренд этого года - «</a:t>
                      </a:r>
                      <a:r>
                        <a:rPr lang="ru-RU" sz="1800" b="0" i="0" dirty="0" err="1" smtClean="0"/>
                        <a:t>Ok</a:t>
                      </a:r>
                      <a:r>
                        <a:rPr lang="ru-RU" sz="1800" b="0" i="0" dirty="0" smtClean="0"/>
                        <a:t>, </a:t>
                      </a:r>
                      <a:r>
                        <a:rPr lang="ru-RU" sz="1800" b="0" i="0" dirty="0" err="1" smtClean="0"/>
                        <a:t>google</a:t>
                      </a:r>
                      <a:r>
                        <a:rPr lang="ru-RU" sz="1800" b="0" i="0" dirty="0" smtClean="0"/>
                        <a:t>: главное о здоровье».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Для получения ссылки на видеоконференцию  необходимо пройти регистрацию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на официальной странице Сбора </a:t>
                      </a:r>
                      <a:r>
                        <a:rPr lang="ru-RU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вVK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vk.com</a:t>
                      </a:r>
                      <a:r>
                        <a:rPr lang="ru-RU" b="1" dirty="0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b="1" dirty="0" err="1" smtClean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mediadeti.vesna</a:t>
                      </a:r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1" dirty="0" smtClean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Регистрация будет доступна с 12:00 </a:t>
                      </a:r>
                    </a:p>
                    <a:p>
                      <a:pPr algn="l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марта 2021 года</a:t>
                      </a:r>
                    </a:p>
                    <a:p>
                      <a:pPr algn="l"/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Ключевые мероприятия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III-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 Сбора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МЕДИАдети.ВЕСНА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7" name="Рисунок 6" descr="D:\Пользователи\KREATIV\Документы\ОРГАНИЗАЦИЯ ГОРОДСКИХ и РАЙОННЫХ МЕРОПРИЯТИЙ\СБОР2021\qr_группа в ВК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3643314"/>
            <a:ext cx="1571636" cy="14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39241469"/>
              </p:ext>
            </p:extLst>
          </p:nvPr>
        </p:nvGraphicFramePr>
        <p:xfrm>
          <a:off x="1428728" y="1000108"/>
          <a:ext cx="7477156" cy="4723705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928694"/>
                <a:gridCol w="3135306"/>
                <a:gridCol w="3413156"/>
              </a:tblGrid>
              <a:tr h="1143008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31 марта в 14.00 </a:t>
                      </a:r>
                    </a:p>
                    <a:p>
                      <a:pPr algn="ctr"/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(время московское) 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практико-ориентированном семинаре: «Реальный и виртуальный мир: как не заблудиться»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Комитета по делам образования </a:t>
                      </a:r>
                    </a:p>
                    <a:p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от 22.03.2021 № 16-06/1778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23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ссылка на регистрацию:</a:t>
                      </a:r>
                    </a:p>
                    <a:p>
                      <a:pPr>
                        <a:buNone/>
                      </a:pPr>
                      <a:r>
                        <a:rPr lang="ru-RU" b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https://docs.google.com/forms/d/18kb5z1TO-vw4bXWK2hnH5OGVnP-Ry1iu3CWr5gsF6b4/edit</a:t>
                      </a:r>
                      <a:endParaRPr lang="ru-RU" b="0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6828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 – 22 апреля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форум ученического актива образовательных организаций «Челябинск: точки роста» 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приказ Комитета по делам образования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22.03.2021 № 470 - 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81160123"/>
              </p:ext>
            </p:extLst>
          </p:nvPr>
        </p:nvGraphicFramePr>
        <p:xfrm>
          <a:off x="1428728" y="1000108"/>
          <a:ext cx="7477156" cy="54864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04794"/>
                <a:gridCol w="3659206"/>
                <a:gridCol w="3413156"/>
              </a:tblGrid>
              <a:tr h="1143008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– июль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Участие во Всероссийской акции «Здоровый образ жизни – основа национальных целей развития»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Комитета по делам образования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19.03.2021 № 16-06/1727</a:t>
                      </a:r>
                      <a:endParaRPr lang="ru-RU" dirty="0"/>
                    </a:p>
                  </a:txBody>
                  <a:tcPr/>
                </a:tc>
              </a:tr>
              <a:tr h="99237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0"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официальный интернет-портал движения «Сделаем Вместе!», вкладка «ЗОЖ-ОНЦР»: https://doit-together.ru/healthlife2021/#m2 )</a:t>
                      </a:r>
                    </a:p>
                    <a:p>
                      <a:endParaRPr kumimoji="0"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6828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Март  - апрель </a:t>
                      </a:r>
                      <a:endParaRPr lang="ru-RU" b="1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занятий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для младших школьников по теме: «Гигиена зубов и полости рта»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письмо Комитета по делам образования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 19.03.2021 № 16-06/1728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Советский</a:t>
                      </a:r>
                    </a:p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Тракторозаводский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Центральный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854</Words>
  <Application>Microsoft Office PowerPoint</Application>
  <PresentationFormat>Экран (4:3)</PresentationFormat>
  <Paragraphs>155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</vt:lpstr>
      <vt:lpstr>Ключевые методические  и просветительские события  в рамках акции</vt:lpstr>
      <vt:lpstr>Ключевые мероприятия  III-го Сбора «МЕДИАдети.ВЕСНА» 26-28 марта  МАУ ДОЛ «Солнечная поляна»)</vt:lpstr>
      <vt:lpstr>Ключевые мероприятия  III-го Сбора «МЕДИАдети.ВЕСНА»</vt:lpstr>
      <vt:lpstr>Ключевые мероприятия  III-го Сбора «МЕДИАдети.ВЕСНА»</vt:lpstr>
      <vt:lpstr>Ключевые мероприятия  III-го Сбора «МЕДИАдети.ВЕСНА»</vt:lpstr>
      <vt:lpstr>Ключевые мероприятия  III-го Сбора «МЕДИАдети.ВЕСНА»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KPDO-118</dc:creator>
  <cp:lastModifiedBy>KPDO-118</cp:lastModifiedBy>
  <cp:revision>23</cp:revision>
  <dcterms:created xsi:type="dcterms:W3CDTF">2021-03-23T04:59:29Z</dcterms:created>
  <dcterms:modified xsi:type="dcterms:W3CDTF">2021-03-26T04:56:18Z</dcterms:modified>
</cp:coreProperties>
</file>