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5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2CACDA-29E7-4E13-9D7E-48A710986848}">
          <p14:sldIdLst>
            <p14:sldId id="256"/>
            <p14:sldId id="257"/>
            <p14:sldId id="259"/>
            <p14:sldId id="258"/>
            <p14:sldId id="261"/>
            <p14:sldId id="262"/>
            <p14:sldId id="264"/>
            <p14:sldId id="265"/>
            <p14:sldId id="263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7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5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6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8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6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29755-B760-4A82-8C9C-BEECC30028D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0BD5-B6F9-4238-A21E-5138092E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9;&#1077;&#1090;&#1077;&#1074;&#1080;&#1095;&#1086;&#1082;.&#1088;&#1092;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917" y="803564"/>
            <a:ext cx="1106912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Инструкция </a:t>
            </a:r>
            <a:endParaRPr lang="ru-RU" sz="8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 прохождению </a:t>
            </a:r>
            <a:endParaRPr lang="ru-RU" sz="8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викторины «</a:t>
            </a:r>
            <a:r>
              <a:rPr lang="ru-RU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</a:t>
            </a:r>
            <a:r>
              <a:rPr lang="ru-RU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етевичок</a:t>
            </a:r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Квест Сетевичок 2017 Единый урок по цифровой грамотности Премия Сетевич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40" y="4589216"/>
            <a:ext cx="5401274" cy="12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41" t="10156" r="3974" b="9487"/>
          <a:stretch/>
        </p:blipFill>
        <p:spPr>
          <a:xfrm>
            <a:off x="971550" y="0"/>
            <a:ext cx="9813472" cy="669100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667469" y="5551650"/>
            <a:ext cx="2120760" cy="4895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36455" y="4522304"/>
            <a:ext cx="964804" cy="759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4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6121" y="2224150"/>
            <a:ext cx="73214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Желаем успеха!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Квест Сетевичок 2017 Единый урок по цифровой грамотности Премия Сетевич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40" y="4589216"/>
            <a:ext cx="5401274" cy="12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763" y="4359305"/>
            <a:ext cx="1065432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hlinkClick r:id="rId3"/>
              </a:rPr>
              <a:t>http://xn--b1afankxqj2c.xn--p1ai/</a:t>
            </a:r>
            <a:endParaRPr lang="ru-RU" sz="6000" dirty="0" smtClean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09841" y="407459"/>
            <a:ext cx="7020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1. Зайдите на сайт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841" y="1330789"/>
            <a:ext cx="1139824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Для этого в адресной строке любого браузера </a:t>
            </a:r>
          </a:p>
          <a:p>
            <a:r>
              <a:rPr lang="ru-RU" sz="4400" dirty="0" smtClean="0"/>
              <a:t>введите адрес </a:t>
            </a:r>
            <a:r>
              <a:rPr lang="ru-RU" sz="6000" b="1" dirty="0" err="1" smtClean="0"/>
              <a:t>сетевичок.рф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33714" y="2819591"/>
            <a:ext cx="1495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ИЛИ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09841" y="3538951"/>
            <a:ext cx="7691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Пройдите по указанной ссылке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038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215" y="-72709"/>
            <a:ext cx="11802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2. 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Зарегистрируйтесь и «</a:t>
            </a:r>
            <a:r>
              <a:rPr lang="ru-RU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авторизируйтесь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1" y="758288"/>
            <a:ext cx="9340512" cy="609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7" y="106912"/>
            <a:ext cx="10058400" cy="67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244929"/>
            <a:ext cx="9749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Пройдите до конца регистрационных полей, заполняя их и </a:t>
            </a:r>
          </a:p>
          <a:p>
            <a:r>
              <a:rPr lang="ru-RU" sz="2800" dirty="0" smtClean="0"/>
              <a:t>нажмите кнопку «Регистрация». Затем пройдите авторизацию.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5" y="1199036"/>
            <a:ext cx="8477377" cy="55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0523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3.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Войдите в личный кабинет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 b="18041"/>
          <a:stretch/>
        </p:blipFill>
        <p:spPr>
          <a:xfrm>
            <a:off x="1500967" y="923330"/>
            <a:ext cx="8835020" cy="5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1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348" y="0"/>
            <a:ext cx="1212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Пройдите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викторину (1 задание)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0" y="923330"/>
            <a:ext cx="8767437" cy="58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2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47" y="121958"/>
            <a:ext cx="7766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4. Получите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диплом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0324" r="2099" b="8985"/>
          <a:stretch/>
        </p:blipFill>
        <p:spPr>
          <a:xfrm>
            <a:off x="1355270" y="936380"/>
            <a:ext cx="8980715" cy="592162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653643" y="1159588"/>
            <a:ext cx="996043" cy="4895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9686" y="5018574"/>
            <a:ext cx="1404257" cy="4895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5845627" y="1443299"/>
            <a:ext cx="872161" cy="832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815760" y="3988658"/>
            <a:ext cx="893280" cy="8520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1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9989" r="1160" b="16249"/>
          <a:stretch/>
        </p:blipFill>
        <p:spPr>
          <a:xfrm>
            <a:off x="653143" y="182240"/>
            <a:ext cx="10771414" cy="643083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976757" y="5535645"/>
            <a:ext cx="996043" cy="4895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9389580" y="5155148"/>
            <a:ext cx="587177" cy="265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45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86</Words>
  <Application>Microsoft Office PowerPoint</Application>
  <PresentationFormat>Широкоэкранный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15</cp:revision>
  <dcterms:created xsi:type="dcterms:W3CDTF">2017-11-13T17:04:12Z</dcterms:created>
  <dcterms:modified xsi:type="dcterms:W3CDTF">2018-11-15T21:17:05Z</dcterms:modified>
</cp:coreProperties>
</file>