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14620"/>
            <a:ext cx="9144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Тракторозаводский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«Добрый ангел мира» в Саду Победы</a:t>
            </a:r>
            <a:endParaRPr lang="ru-RU" sz="2000" i="1" dirty="0"/>
          </a:p>
        </p:txBody>
      </p:sp>
      <p:pic>
        <p:nvPicPr>
          <p:cNvPr id="4" name="Рисунок 3" descr="big411imag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003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3143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Памятник Первый Трактор С – 60 «</a:t>
            </a:r>
            <a:r>
              <a:rPr lang="ru-RU" sz="2000" i="1" dirty="0" err="1" smtClean="0"/>
              <a:t>Сталинец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Челябинский тракторный завод </a:t>
            </a:r>
          </a:p>
          <a:p>
            <a:r>
              <a:rPr lang="ru-RU" sz="2000" dirty="0" smtClean="0"/>
              <a:t>(</a:t>
            </a:r>
            <a:r>
              <a:rPr lang="ru-RU" sz="2000" dirty="0" smtClean="0"/>
              <a:t>до 6 октября 1941 — Челябинский тракторный завод им. И. В. Сталина, до 20 июня 1958 — Кировский завод </a:t>
            </a:r>
            <a:r>
              <a:rPr lang="ru-RU" sz="2000" dirty="0" err="1" smtClean="0"/>
              <a:t>наркомтанкопрома</a:t>
            </a:r>
            <a:r>
              <a:rPr lang="ru-RU" sz="2000" dirty="0" smtClean="0"/>
              <a:t> в г. Челябинске, с 10 ноября 1971 года до 1 октября 1992 года — производственное объединение «Челябинский тракторный завод имени В. И. Ленина») — машиностроительное предприятие по разработке и производству колесной и гусеничной дорожно-строительной техники (бульдозеров, трубоукладчиков, фронтальных погрузчиков, </a:t>
            </a:r>
            <a:r>
              <a:rPr lang="ru-RU" sz="2000" dirty="0" err="1" smtClean="0"/>
              <a:t>минитракторов</a:t>
            </a:r>
            <a:r>
              <a:rPr lang="ru-RU" sz="2000" dirty="0" smtClean="0"/>
              <a:t>), двигателей внутреннего сгорания, запасных частей и прочей высокотехнологичной машиностроительной продукции.</a:t>
            </a:r>
          </a:p>
          <a:p>
            <a:endParaRPr lang="ru-RU" sz="2000" dirty="0" smtClean="0"/>
          </a:p>
          <a:p>
            <a:r>
              <a:rPr lang="ru-RU" sz="2000" dirty="0" smtClean="0"/>
              <a:t>Численность работающих — </a:t>
            </a:r>
            <a:r>
              <a:rPr lang="ru-RU" sz="2000" i="1" dirty="0" smtClean="0"/>
              <a:t>более 13 000 человек</a:t>
            </a:r>
            <a:r>
              <a:rPr lang="ru-RU" sz="2000" dirty="0" smtClean="0"/>
              <a:t>. Производственная площадь, занимаемая предприятием, составляет 1,5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м2.</a:t>
            </a:r>
          </a:p>
          <a:p>
            <a:endParaRPr lang="ru-RU" sz="2000" dirty="0" smtClean="0"/>
          </a:p>
          <a:p>
            <a:r>
              <a:rPr lang="ru-RU" sz="2000" i="1" dirty="0" smtClean="0"/>
              <a:t>Оператором (владельцем) предприятия является ООО «Челябинский тракторный завод — </a:t>
            </a:r>
            <a:r>
              <a:rPr lang="ru-RU" sz="2000" i="1" dirty="0" err="1" smtClean="0"/>
              <a:t>Уралтрак</a:t>
            </a:r>
            <a:r>
              <a:rPr lang="ru-RU" sz="2000" i="1" dirty="0" smtClean="0"/>
              <a:t>».</a:t>
            </a:r>
            <a:endParaRPr lang="ru-RU" sz="2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elyabinsk_tractor_factory_193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5"/>
            <a:ext cx="9144000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Челябинский Тракторный Завод  (1930-е годы)</a:t>
            </a:r>
            <a:endParaRPr lang="ru-RU" sz="2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20 июня 1937 года </a:t>
            </a:r>
            <a:r>
              <a:rPr lang="ru-RU" sz="2000" dirty="0" smtClean="0"/>
              <a:t>начат серийный выпуск трактора </a:t>
            </a:r>
            <a:r>
              <a:rPr lang="ru-RU" sz="2000" b="1" i="1" dirty="0" smtClean="0"/>
              <a:t>«Сталинец-65» (С-65) </a:t>
            </a:r>
            <a:r>
              <a:rPr lang="ru-RU" sz="2000" dirty="0" smtClean="0"/>
              <a:t>мощностью 65 лошадиных сил с дизельным двигателем. ЧТЗ первым в стране освоил выпуск топливной аппаратуры для дизелей. ЧТЗ стал пионером советского тракторного дизелестроения.</a:t>
            </a:r>
          </a:p>
          <a:p>
            <a:endParaRPr lang="ru-RU" sz="2000" dirty="0" smtClean="0"/>
          </a:p>
          <a:p>
            <a:r>
              <a:rPr lang="ru-RU" sz="2000" i="1" dirty="0" smtClean="0"/>
              <a:t>1939 год</a:t>
            </a:r>
            <a:r>
              <a:rPr lang="ru-RU" sz="2000" dirty="0" smtClean="0"/>
              <a:t>. ЧТЗ освоил выпуск боевой техники — артиллерийского тягача </a:t>
            </a:r>
            <a:r>
              <a:rPr lang="ru-RU" sz="2000" b="1" i="1" dirty="0" smtClean="0"/>
              <a:t>«Сталинец-2» (С-2) </a:t>
            </a:r>
            <a:r>
              <a:rPr lang="ru-RU" sz="2000" dirty="0" smtClean="0"/>
              <a:t>мощностью 105 лошадиных сил.</a:t>
            </a:r>
          </a:p>
          <a:p>
            <a:endParaRPr lang="ru-RU" sz="2000" dirty="0" smtClean="0"/>
          </a:p>
          <a:p>
            <a:r>
              <a:rPr lang="ru-RU" sz="2000" i="1" dirty="0" smtClean="0"/>
              <a:t>1940 год</a:t>
            </a:r>
            <a:r>
              <a:rPr lang="ru-RU" sz="2000" dirty="0" smtClean="0"/>
              <a:t>. Тракторостроители вели опытные работы по освоению производства тяжелых танков КВ конструкции ленинградского Кировского завода, и 12-плунжерного топливного насоса «ТН-12» для авиационных двигателей тяжёлых бомбардировщиков. 31 декабря </a:t>
            </a:r>
            <a:r>
              <a:rPr lang="ru-RU" sz="2000" i="1" dirty="0" smtClean="0"/>
              <a:t>1940 </a:t>
            </a:r>
            <a:r>
              <a:rPr lang="ru-RU" sz="2000" dirty="0" smtClean="0"/>
              <a:t>года государственной комиссией был принят первый челябинский танк.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30 марта 1940</a:t>
            </a:r>
            <a:r>
              <a:rPr lang="ru-RU" sz="2000" dirty="0" smtClean="0"/>
              <a:t>. С конвейера сошел 100000-й трактор. Суммарная мощность выпущенных челябинских тракторов равнялась 6 миллионам лошадиных сил, или десяти </a:t>
            </a:r>
            <a:r>
              <a:rPr lang="ru-RU" sz="2000" dirty="0" err="1" smtClean="0"/>
              <a:t>Днепрогэсам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6px-Трактор_С-65_ви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0"/>
            <a:ext cx="62407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– 65 в музее техники </a:t>
            </a:r>
            <a:r>
              <a:rPr lang="ru-RU" dirty="0" err="1" smtClean="0"/>
              <a:t>ВАЗа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-2_Staline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3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508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</a:t>
            </a:r>
            <a:r>
              <a:rPr lang="ru-RU" sz="2000" i="1" dirty="0" err="1" smtClean="0"/>
              <a:t>Сталинец</a:t>
            </a:r>
            <a:r>
              <a:rPr lang="ru-RU" sz="2000" i="1" dirty="0" smtClean="0"/>
              <a:t> – 2» (С – 2)</a:t>
            </a:r>
            <a:endParaRPr lang="ru-RU" sz="20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Stamp_of_USSR_2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293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Почтовая марка СССР, 1958г.: Первенцы советской индустрии</a:t>
            </a:r>
            <a:endParaRPr lang="ru-RU" sz="2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ChTZ_tracto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493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Трактор Т-100</a:t>
            </a:r>
            <a:endParaRPr lang="ru-RU" sz="20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Soviet-built_bulldozer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331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Тракторы ЧТЗ – Т- 100 и Т - 108</a:t>
            </a:r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Тракторозаводский</a:t>
            </a:r>
            <a:r>
              <a:rPr lang="ru-RU" sz="2400" b="1" i="1" dirty="0" smtClean="0"/>
              <a:t> район Челябинска </a:t>
            </a:r>
            <a:r>
              <a:rPr lang="ru-RU" sz="2400" dirty="0" smtClean="0"/>
              <a:t>– административный район Челябинска, расположенный в восточной части города. Назван в честь </a:t>
            </a:r>
            <a:r>
              <a:rPr lang="ru-RU" sz="2400" i="1" dirty="0" smtClean="0"/>
              <a:t>главного предприятия района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capture-20130408-2045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ChTZ_B10M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9144000" cy="628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Бульдозер Б – 10М (2004г.)</a:t>
            </a:r>
            <a:endParaRPr lang="ru-RU" sz="20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411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647"/>
            <a:ext cx="9144000" cy="6100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«Сад Победы». Парк, названный в честь победы в Великой Отечественной Войне</a:t>
            </a:r>
            <a:endParaRPr lang="ru-RU" sz="20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um_Traktorozavodskiy_ray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7246" cy="6357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1643050"/>
            <a:ext cx="35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Герб </a:t>
            </a:r>
            <a:r>
              <a:rPr lang="ru-RU" sz="2000" i="1" dirty="0" err="1" smtClean="0"/>
              <a:t>Тракторозаводского</a:t>
            </a:r>
            <a:r>
              <a:rPr lang="ru-RU" sz="2000" i="1" dirty="0" smtClean="0"/>
              <a:t> района</a:t>
            </a:r>
            <a:endParaRPr lang="ru-RU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История.</a:t>
            </a:r>
          </a:p>
          <a:p>
            <a:r>
              <a:rPr lang="ru-RU" sz="2000" dirty="0" smtClean="0"/>
              <a:t>Создан 10 января 1937г. Из Ленинского района переданы </a:t>
            </a:r>
            <a:r>
              <a:rPr lang="ru-RU" sz="2000" dirty="0" err="1" smtClean="0"/>
              <a:t>Тракторозаводскому</a:t>
            </a:r>
            <a:r>
              <a:rPr lang="ru-RU" sz="2000" dirty="0" smtClean="0"/>
              <a:t> району тракторный завод им. Сталина и прилегающий к нему рабочий поселок (население около 70 тыс. человек). Границы района неоднократно претерпевали изменения: в 1958 году из Красноармейского района переданы пос. Чурилово, Развязка, </a:t>
            </a:r>
            <a:r>
              <a:rPr lang="ru-RU" sz="2000" dirty="0" err="1" smtClean="0"/>
              <a:t>Чуриловский</a:t>
            </a:r>
            <a:r>
              <a:rPr lang="ru-RU" sz="2000" dirty="0" smtClean="0"/>
              <a:t> песчаный карьер, в 1960 году установлена новая граница по улицам Гатчинский, 2-й </a:t>
            </a:r>
            <a:r>
              <a:rPr lang="ru-RU" sz="2000" dirty="0" err="1" smtClean="0"/>
              <a:t>Арзамасской</a:t>
            </a:r>
            <a:r>
              <a:rPr lang="ru-RU" sz="2000" dirty="0" smtClean="0"/>
              <a:t>, Лобачевского, в 1969 году из Ленинского района передано 3,5 га для расширения промышленной площадки опытно – производственной базы ЧТЗ. 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Тракторозаводский</a:t>
            </a:r>
            <a:r>
              <a:rPr lang="ru-RU" sz="2000" b="1" i="1" dirty="0" smtClean="0"/>
              <a:t> район </a:t>
            </a:r>
            <a:r>
              <a:rPr lang="ru-RU" sz="2000" dirty="0" smtClean="0"/>
              <a:t>расположен в восточной части города. Площадь района составляет 6284 га (932 га занимает оз. Первое), численность населения 156 тыс. чел. </a:t>
            </a:r>
            <a:r>
              <a:rPr lang="ru-RU" sz="2000" dirty="0" err="1" smtClean="0"/>
              <a:t>Тракторозаводский</a:t>
            </a:r>
            <a:r>
              <a:rPr lang="ru-RU" sz="2000" dirty="0" smtClean="0"/>
              <a:t> район граничит на западе с Металлургическим, Калининским, Центральным, Советским, на юге — Ленинским районами, северная и восточная границы совпадают с городской чертой. Современные границы утверждены 14 апреля 1999 года.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На территории района находится:</a:t>
            </a:r>
          </a:p>
          <a:p>
            <a:r>
              <a:rPr lang="ru-RU" sz="2000" dirty="0" smtClean="0"/>
              <a:t>- более </a:t>
            </a:r>
            <a:r>
              <a:rPr lang="ru-RU" sz="2000" b="1" dirty="0" smtClean="0"/>
              <a:t>20</a:t>
            </a:r>
            <a:r>
              <a:rPr lang="ru-RU" sz="2000" dirty="0" smtClean="0"/>
              <a:t> предприятий машиностроения, оборонной, легкой и пищевой промышленности, в том числе ОАО «Челябинский тракторный завод», ОАО «Автомеханический завод», ЗАО «Росси», ТЭЦ-2, ТЭЦ-3, ЗАО «</a:t>
            </a:r>
            <a:r>
              <a:rPr lang="ru-RU" sz="2000" dirty="0" err="1" smtClean="0"/>
              <a:t>Бовид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540</a:t>
            </a:r>
            <a:r>
              <a:rPr lang="ru-RU" sz="2000" dirty="0" smtClean="0"/>
              <a:t> </a:t>
            </a:r>
            <a:r>
              <a:rPr lang="ru-RU" sz="2000" dirty="0" smtClean="0"/>
              <a:t>торговых предприятий, наиболее крупные из них — ТРК «Горки», ТК «Башня», ТК «Диско», </a:t>
            </a:r>
            <a:r>
              <a:rPr lang="ru-RU" sz="2000" dirty="0" err="1" smtClean="0"/>
              <a:t>Торгово</a:t>
            </a:r>
            <a:r>
              <a:rPr lang="ru-RU" sz="2000" dirty="0" smtClean="0"/>
              <a:t> офисный комплекс «</a:t>
            </a:r>
            <a:r>
              <a:rPr lang="ru-RU" sz="2000" dirty="0" err="1" smtClean="0"/>
              <a:t>Бажовский</a:t>
            </a:r>
            <a:r>
              <a:rPr lang="ru-RU" sz="2000" dirty="0" smtClean="0"/>
              <a:t>», торговый дом «Бессарабский», универсам № 13 «</a:t>
            </a:r>
            <a:r>
              <a:rPr lang="ru-RU" sz="2000" dirty="0" err="1" smtClean="0"/>
              <a:t>Тракторозаводский</a:t>
            </a:r>
            <a:r>
              <a:rPr lang="ru-RU" sz="2000" dirty="0" smtClean="0"/>
              <a:t>», магазин № 45 «Россия» и другие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53</a:t>
            </a:r>
            <a:r>
              <a:rPr lang="ru-RU" sz="2000" dirty="0" smtClean="0"/>
              <a:t> </a:t>
            </a:r>
            <a:r>
              <a:rPr lang="ru-RU" sz="2000" dirty="0" smtClean="0"/>
              <a:t>предприятия общественного питания, такие как: «Победа», «</a:t>
            </a:r>
            <a:r>
              <a:rPr lang="ru-RU" sz="2000" dirty="0" err="1" smtClean="0"/>
              <a:t>Дас-Колбас</a:t>
            </a:r>
            <a:r>
              <a:rPr lang="ru-RU" sz="2000" dirty="0" smtClean="0"/>
              <a:t>» и </a:t>
            </a:r>
            <a:r>
              <a:rPr lang="ru-RU" sz="2000" dirty="0" err="1" smtClean="0"/>
              <a:t>дргие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87</a:t>
            </a:r>
            <a:r>
              <a:rPr lang="ru-RU" sz="2000" dirty="0" smtClean="0"/>
              <a:t> </a:t>
            </a:r>
            <a:r>
              <a:rPr lang="ru-RU" sz="2000" dirty="0" smtClean="0"/>
              <a:t>предприятий бытового обслуживания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24</a:t>
            </a:r>
            <a:r>
              <a:rPr lang="ru-RU" sz="2000" dirty="0" smtClean="0"/>
              <a:t> </a:t>
            </a:r>
            <a:r>
              <a:rPr lang="ru-RU" sz="2000" dirty="0" smtClean="0"/>
              <a:t>общеобразовательных школы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48 </a:t>
            </a:r>
            <a:r>
              <a:rPr lang="ru-RU" sz="2000" dirty="0" smtClean="0"/>
              <a:t>дошкольных учреждения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5</a:t>
            </a:r>
            <a:r>
              <a:rPr lang="ru-RU" sz="2000" dirty="0" smtClean="0"/>
              <a:t> </a:t>
            </a:r>
            <a:r>
              <a:rPr lang="ru-RU" sz="2000" dirty="0" smtClean="0"/>
              <a:t>учреждений дополнительного образования детей</a:t>
            </a:r>
          </a:p>
          <a:p>
            <a:r>
              <a:rPr lang="ru-RU" sz="2000" dirty="0" smtClean="0"/>
              <a:t>- детский </a:t>
            </a:r>
            <a:r>
              <a:rPr lang="ru-RU" sz="2000" dirty="0" smtClean="0"/>
              <a:t>дом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6 </a:t>
            </a:r>
            <a:r>
              <a:rPr lang="ru-RU" sz="2000" dirty="0" smtClean="0"/>
              <a:t>профессиональных училищ (в техническом лицее № 5, ПУ № 2 обучают детей с нарушением слуха и речи</a:t>
            </a:r>
            <a:r>
              <a:rPr lang="ru-RU" sz="2000" dirty="0" smtClean="0"/>
              <a:t>)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b="1" dirty="0" smtClean="0"/>
              <a:t>5</a:t>
            </a:r>
            <a:r>
              <a:rPr lang="ru-RU" sz="2000" dirty="0" smtClean="0"/>
              <a:t> </a:t>
            </a:r>
            <a:r>
              <a:rPr lang="ru-RU" sz="2000" dirty="0" smtClean="0"/>
              <a:t>средних учебных заведений (машиностроительный техникум, колледжи — монтажный, культуры, сервиса и «Комитент»)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10</a:t>
            </a:r>
            <a:r>
              <a:rPr lang="ru-RU" sz="2000" dirty="0" smtClean="0"/>
              <a:t> </a:t>
            </a:r>
            <a:r>
              <a:rPr lang="ru-RU" sz="2000" dirty="0" smtClean="0"/>
              <a:t>лечебно-профилактических учреждений, среди них — ГКБ № 8, стоматологическая поликлиника № 3, детская городская больница № 1, являющаяся </a:t>
            </a:r>
            <a:r>
              <a:rPr lang="ru-RU" sz="2000" dirty="0" err="1" smtClean="0"/>
              <a:t>клинич</a:t>
            </a:r>
            <a:r>
              <a:rPr lang="ru-RU" sz="2000" dirty="0" smtClean="0"/>
              <a:t>. базой для УГМАДО, и др.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3 </a:t>
            </a:r>
            <a:r>
              <a:rPr lang="ru-RU" sz="2000" dirty="0" smtClean="0"/>
              <a:t>ДК — ОАО «ЧТЗ», «Смена» — методический центр по профориентации, психолого-педагогической деятельности с учащимися </a:t>
            </a:r>
            <a:r>
              <a:rPr lang="ru-RU" sz="2000" dirty="0" err="1" smtClean="0"/>
              <a:t>профтехобразования</a:t>
            </a:r>
            <a:r>
              <a:rPr lang="ru-RU" sz="2000" dirty="0" smtClean="0"/>
              <a:t> области, «Ровесник» — детский дом культуры.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4</a:t>
            </a:r>
            <a:r>
              <a:rPr lang="ru-RU" sz="2000" dirty="0" smtClean="0"/>
              <a:t> </a:t>
            </a:r>
            <a:r>
              <a:rPr lang="ru-RU" sz="2000" dirty="0" smtClean="0"/>
              <a:t>кинотеатра — «</a:t>
            </a:r>
            <a:r>
              <a:rPr lang="ru-RU" sz="2000" dirty="0" err="1" smtClean="0"/>
              <a:t>Кировец</a:t>
            </a:r>
            <a:r>
              <a:rPr lang="ru-RU" sz="2000" dirty="0" smtClean="0"/>
              <a:t>», «Комсомолец», «Спартак», «</a:t>
            </a:r>
            <a:r>
              <a:rPr lang="ru-RU" sz="2000" dirty="0" err="1" smtClean="0"/>
              <a:t>Синема-Парк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- сад </a:t>
            </a:r>
            <a:r>
              <a:rPr lang="ru-RU" sz="2000" dirty="0" smtClean="0"/>
              <a:t>Победы, детский парк им. В. Терешковой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3</a:t>
            </a:r>
            <a:r>
              <a:rPr lang="ru-RU" sz="2000" dirty="0" smtClean="0"/>
              <a:t> </a:t>
            </a:r>
            <a:r>
              <a:rPr lang="ru-RU" sz="2000" dirty="0" smtClean="0"/>
              <a:t>дворца спорта — спортивно-физкультурный клуб «Надежда», школа гимнастики, ледовый дворец, плавательный бассейн «Юбилейный»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39</a:t>
            </a:r>
            <a:r>
              <a:rPr lang="ru-RU" sz="2000" dirty="0" smtClean="0"/>
              <a:t> </a:t>
            </a:r>
            <a:r>
              <a:rPr lang="ru-RU" sz="2000" dirty="0" smtClean="0"/>
              <a:t>спортивных залов.</a:t>
            </a:r>
          </a:p>
          <a:p>
            <a:endParaRPr lang="ru-RU" sz="2000" dirty="0" smtClean="0"/>
          </a:p>
          <a:p>
            <a:r>
              <a:rPr lang="ru-RU" sz="2000" b="1" i="1" dirty="0" err="1" smtClean="0"/>
              <a:t>Тракторозаводский</a:t>
            </a:r>
            <a:r>
              <a:rPr lang="ru-RU" sz="2000" b="1" i="1" dirty="0" smtClean="0"/>
              <a:t> район является восточными железнодорожными и автомобильными воротами города.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Памятник Танк «ИС – 3» на Комсомольской площади. Установлен в честь работников завода ЧТЗ, во время ВОВ производившего танки. </a:t>
            </a:r>
            <a:endParaRPr lang="ru-RU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01" y="2214554"/>
            <a:ext cx="5688099" cy="4643446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975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1"/>
            <a:ext cx="5429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Мемориал - Памятник погибшим </a:t>
            </a:r>
            <a:r>
              <a:rPr lang="ru-RU" sz="2000" i="1" dirty="0" smtClean="0"/>
              <a:t>заводчанам. Мемориал </a:t>
            </a:r>
            <a:r>
              <a:rPr lang="ru-RU" sz="2000" i="1" dirty="0" smtClean="0"/>
              <a:t>"Слава" - памятник в саду </a:t>
            </a:r>
            <a:r>
              <a:rPr lang="ru-RU" sz="2000" i="1" dirty="0" smtClean="0"/>
              <a:t>Победы. </a:t>
            </a:r>
            <a:r>
              <a:rPr lang="ru-RU" sz="2000" dirty="0" smtClean="0"/>
              <a:t>На </a:t>
            </a:r>
            <a:r>
              <a:rPr lang="ru-RU" sz="2000" dirty="0" smtClean="0"/>
              <a:t>досках списки 1597 человек </a:t>
            </a:r>
            <a:r>
              <a:rPr lang="ru-RU" sz="2000" dirty="0" err="1" smtClean="0"/>
              <a:t>тракторостроевцев</a:t>
            </a:r>
            <a:r>
              <a:rPr lang="ru-RU" sz="2000" dirty="0" smtClean="0"/>
              <a:t> погибших на ВОВ. Памятник установлен к 30-летию Победы (в мае 1975 г.) Текст на </a:t>
            </a:r>
            <a:r>
              <a:rPr lang="ru-RU" sz="2000" dirty="0" smtClean="0"/>
              <a:t>памятнике</a:t>
            </a:r>
            <a:endParaRPr lang="ru-RU" sz="2000" dirty="0" smtClean="0"/>
          </a:p>
          <a:p>
            <a:r>
              <a:rPr lang="ru-RU" sz="2000" b="1" i="1" dirty="0" smtClean="0"/>
              <a:t>«Тракторостроителям </a:t>
            </a:r>
            <a:r>
              <a:rPr lang="ru-RU" sz="2000" b="1" i="1" dirty="0" smtClean="0"/>
              <a:t>павшим за </a:t>
            </a:r>
            <a:r>
              <a:rPr lang="ru-RU" sz="2000" b="1" i="1" dirty="0" smtClean="0"/>
              <a:t>Родину». 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411im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Музей – выставка военной техники в Саду Победы</a:t>
            </a:r>
            <a:endParaRPr lang="ru-RU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895</Words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ALEXANDRA</cp:lastModifiedBy>
  <cp:revision>11</cp:revision>
  <dcterms:modified xsi:type="dcterms:W3CDTF">2013-04-08T16:08:48Z</dcterms:modified>
</cp:coreProperties>
</file>