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07" d="100"/>
          <a:sy n="10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929066"/>
            <a:ext cx="8501122" cy="2214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Викторина о Челябинске</a:t>
            </a:r>
            <a:br>
              <a:rPr lang="ru-RU" dirty="0" smtClean="0"/>
            </a:br>
            <a:r>
              <a:rPr lang="ru-RU" dirty="0" smtClean="0"/>
              <a:t>Ранева Полина 11а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43050"/>
            <a:ext cx="76905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Городской калейдоскоп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район города Челябинска самый южный из всех?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Центральный;</a:t>
            </a:r>
          </a:p>
          <a:p>
            <a:r>
              <a:rPr lang="ru-RU" dirty="0" smtClean="0"/>
              <a:t>б) Советский;</a:t>
            </a:r>
          </a:p>
          <a:p>
            <a:r>
              <a:rPr lang="ru-RU" dirty="0" smtClean="0"/>
              <a:t> в) Калининский;</a:t>
            </a:r>
          </a:p>
          <a:p>
            <a:r>
              <a:rPr lang="ru-RU" dirty="0" smtClean="0"/>
              <a:t> г) Ленинский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район города Челябинска самый северный?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Металлургический;</a:t>
            </a:r>
          </a:p>
          <a:p>
            <a:r>
              <a:rPr lang="ru-RU" dirty="0" smtClean="0"/>
              <a:t> б) Курчатовский;</a:t>
            </a:r>
          </a:p>
          <a:p>
            <a:r>
              <a:rPr lang="ru-RU" dirty="0" smtClean="0"/>
              <a:t> в) Калининский;</a:t>
            </a:r>
          </a:p>
          <a:p>
            <a:r>
              <a:rPr lang="ru-RU" dirty="0" smtClean="0"/>
              <a:t> г) Ленинский.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 долго велось строительство </a:t>
            </a:r>
            <a:r>
              <a:rPr lang="ru-RU" sz="3200" b="1" dirty="0" err="1" smtClean="0"/>
              <a:t>Шершнёвского</a:t>
            </a:r>
            <a:r>
              <a:rPr lang="ru-RU" sz="3200" b="1" dirty="0" smtClean="0"/>
              <a:t> водохранилища в городе Челябинске?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Пять лет;</a:t>
            </a:r>
          </a:p>
          <a:p>
            <a:r>
              <a:rPr lang="ru-RU" dirty="0" smtClean="0"/>
              <a:t> б) Шесть лет;</a:t>
            </a:r>
          </a:p>
          <a:p>
            <a:r>
              <a:rPr lang="ru-RU" dirty="0" smtClean="0"/>
              <a:t>в) Восемь лет;</a:t>
            </a:r>
          </a:p>
          <a:p>
            <a:r>
              <a:rPr lang="ru-RU" dirty="0" smtClean="0"/>
              <a:t> г) Десять лет.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(Четыре года рыли котлован, следующие четыре года – наполняли его водой.)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В каком районе города Челябинска находится памятник «На новый путь»?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smtClean="0"/>
              <a:t>Советский;</a:t>
            </a:r>
          </a:p>
          <a:p>
            <a:r>
              <a:rPr lang="ru-RU" dirty="0" smtClean="0"/>
              <a:t>б) Курчатовский;</a:t>
            </a:r>
          </a:p>
          <a:p>
            <a:r>
              <a:rPr lang="ru-RU" dirty="0" smtClean="0"/>
              <a:t> в) Калининский;</a:t>
            </a:r>
          </a:p>
          <a:p>
            <a:r>
              <a:rPr lang="ru-RU" dirty="0" smtClean="0"/>
              <a:t> г) </a:t>
            </a:r>
            <a:r>
              <a:rPr lang="ru-RU" dirty="0" err="1" smtClean="0"/>
              <a:t>Тракторозаводский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(Недалеко от железнодорожного вокзала, </a:t>
            </a:r>
            <a:r>
              <a:rPr lang="ru-RU" dirty="0" smtClean="0"/>
              <a:t>улица Свободы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Кого можно увидеть, взглянув на челябинский памятник «На новый путь»?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Металлурга;</a:t>
            </a:r>
          </a:p>
          <a:p>
            <a:r>
              <a:rPr lang="ru-RU" dirty="0" smtClean="0"/>
              <a:t> б) Шахтёра;</a:t>
            </a:r>
          </a:p>
          <a:p>
            <a:r>
              <a:rPr lang="ru-RU" dirty="0" smtClean="0"/>
              <a:t>в) Железнодорожника;</a:t>
            </a:r>
          </a:p>
          <a:p>
            <a:r>
              <a:rPr lang="ru-RU" dirty="0" smtClean="0"/>
              <a:t>г) Лётчика.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► Челябинский памятник «Красный коммунар» – это… Что или кто?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а) Танк;</a:t>
            </a:r>
          </a:p>
          <a:p>
            <a:r>
              <a:rPr lang="ru-RU" dirty="0" smtClean="0"/>
              <a:t> б) Самолёт;</a:t>
            </a:r>
          </a:p>
          <a:p>
            <a:r>
              <a:rPr lang="ru-RU" dirty="0" smtClean="0"/>
              <a:t>в) Паровоз;</a:t>
            </a:r>
          </a:p>
          <a:p>
            <a:r>
              <a:rPr lang="ru-RU" dirty="0" smtClean="0"/>
              <a:t> г) Политический деятель.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(</a:t>
            </a:r>
            <a:r>
              <a:rPr lang="ru-RU" dirty="0" smtClean="0"/>
              <a:t>Паровоз-памятник. Рабочие паровозных мастерских 4 мая </a:t>
            </a:r>
            <a:r>
              <a:rPr lang="ru-RU" dirty="0" smtClean="0"/>
              <a:t>1920 отправили </a:t>
            </a:r>
            <a:r>
              <a:rPr lang="ru-RU" dirty="0" smtClean="0"/>
              <a:t>голодающей Москве состав с 27 тыс. пудов хлеба. Специально отремонтированный для этой цели паровоз с хлебом прибыл на Казанский вокзал 8 мая. Делегаты были приняты управляющим делами Совнаркома В. Д. Бонч-Бруевичем, а затем представлены В. И. Ленину, который выразил всем товарищам благодарность за хлеб. По инициативе челябинского краеведа А. И. Козырева исторический паровоз возвращен в Челябинск и 20 апреля 1960, в честь 90-летия со дня рождения Ленина, поставлен на вечное хранение около Дворца культуры железнодорожников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На постаменте какого челябинского памятника надпись: «Уральцы, вам, чьи руки золотые ковали здесь победу над врагом»?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«Танк»;</a:t>
            </a:r>
          </a:p>
          <a:p>
            <a:r>
              <a:rPr lang="ru-RU" dirty="0" smtClean="0"/>
              <a:t> б) «Сказ об Урале»;</a:t>
            </a:r>
          </a:p>
          <a:p>
            <a:r>
              <a:rPr lang="ru-RU" dirty="0" smtClean="0"/>
              <a:t> в) «Орлёнок»;</a:t>
            </a:r>
          </a:p>
          <a:p>
            <a:r>
              <a:rPr lang="ru-RU" dirty="0" smtClean="0"/>
              <a:t> г) «Красный коммунар».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На какой площади Челябинска можно всегда увидеть танк времён Великой Отечественной войны?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Алое поле;</a:t>
            </a:r>
          </a:p>
          <a:p>
            <a:r>
              <a:rPr lang="ru-RU" dirty="0" smtClean="0"/>
              <a:t>б) Комсомольская площадь;</a:t>
            </a:r>
          </a:p>
          <a:p>
            <a:r>
              <a:rPr lang="ru-RU" dirty="0" smtClean="0"/>
              <a:t> в) Площадь Революции;</a:t>
            </a:r>
          </a:p>
          <a:p>
            <a:r>
              <a:rPr lang="ru-RU" dirty="0" smtClean="0"/>
              <a:t> г) Театральная площадь.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►Танк какой серии в канун 20-летия Победы был водружен на постамент на Комсомольской площади в </a:t>
            </a:r>
            <a:r>
              <a:rPr lang="ru-RU" sz="2800" b="1" dirty="0" err="1" smtClean="0"/>
              <a:t>Тракторозаводском</a:t>
            </a:r>
            <a:r>
              <a:rPr lang="ru-RU" sz="2800" b="1" dirty="0" smtClean="0"/>
              <a:t> районе города Челябинска?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«ИС»;</a:t>
            </a:r>
          </a:p>
          <a:p>
            <a:r>
              <a:rPr lang="ru-RU" dirty="0" smtClean="0"/>
              <a:t>б) «КВ»;</a:t>
            </a:r>
          </a:p>
          <a:p>
            <a:r>
              <a:rPr lang="ru-RU" dirty="0" smtClean="0"/>
              <a:t>в) «Т-34»;</a:t>
            </a:r>
          </a:p>
          <a:p>
            <a:r>
              <a:rPr lang="ru-RU" dirty="0" smtClean="0"/>
              <a:t>г) «Т-80».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(ИС – Иосиф Сталин.)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У какой школы города Челябинска находится памятник Выпускникам, погибшим в годы Великой Отечественной войны?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Школа №1;</a:t>
            </a:r>
          </a:p>
          <a:p>
            <a:r>
              <a:rPr lang="ru-RU" dirty="0" smtClean="0"/>
              <a:t> б) Школа №18;</a:t>
            </a:r>
          </a:p>
          <a:p>
            <a:r>
              <a:rPr lang="ru-RU" dirty="0" smtClean="0"/>
              <a:t> в) Школа №121;</a:t>
            </a:r>
          </a:p>
          <a:p>
            <a:r>
              <a:rPr lang="ru-RU" dirty="0" smtClean="0"/>
              <a:t> г) Школа №2.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219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► В каком году Челябинск отметил 250-летие со дня своего основания?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952884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 1976;</a:t>
            </a:r>
          </a:p>
          <a:p>
            <a:r>
              <a:rPr lang="ru-RU" dirty="0" smtClean="0"/>
              <a:t>б) 1986;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1996;</a:t>
            </a:r>
          </a:p>
          <a:p>
            <a:r>
              <a:rPr lang="ru-RU" dirty="0" smtClean="0"/>
              <a:t>г</a:t>
            </a:r>
            <a:r>
              <a:rPr lang="ru-RU" dirty="0" smtClean="0"/>
              <a:t>) 2006.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 раньше звалась площадь у цирка в городе Челябинске?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Сенная;</a:t>
            </a:r>
          </a:p>
          <a:p>
            <a:r>
              <a:rPr lang="ru-RU" dirty="0" smtClean="0"/>
              <a:t> б) Дровяная;</a:t>
            </a:r>
          </a:p>
          <a:p>
            <a:r>
              <a:rPr lang="ru-RU" dirty="0" smtClean="0"/>
              <a:t> в) Угольная;</a:t>
            </a:r>
          </a:p>
          <a:p>
            <a:r>
              <a:rPr lang="ru-RU" dirty="0" smtClean="0"/>
              <a:t> г) Балаганная.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► Какая из главных улиц города до революции носила названия Уфимская, Екатеринбургская, потом стала </a:t>
            </a:r>
            <a:r>
              <a:rPr lang="ru-RU" sz="2800" b="1" dirty="0" err="1" smtClean="0"/>
              <a:t>Рабоче-Крестьянской</a:t>
            </a:r>
            <a:r>
              <a:rPr lang="ru-RU" sz="2800" b="1" dirty="0" smtClean="0"/>
              <a:t>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Улица Кирова;</a:t>
            </a:r>
          </a:p>
          <a:p>
            <a:r>
              <a:rPr lang="ru-RU" dirty="0" smtClean="0"/>
              <a:t> б) Проспект Ленина;</a:t>
            </a:r>
          </a:p>
          <a:p>
            <a:r>
              <a:rPr lang="ru-RU" dirty="0" smtClean="0"/>
              <a:t> в) Улица Свободы;</a:t>
            </a:r>
          </a:p>
          <a:p>
            <a:r>
              <a:rPr lang="ru-RU" dirty="0" smtClean="0"/>
              <a:t> г) Улица </a:t>
            </a:r>
            <a:r>
              <a:rPr lang="ru-RU" dirty="0" err="1" smtClean="0"/>
              <a:t>Цвиллинга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Какая нынешняя улица раньше была главной улицей Челябинска?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Улица Кирова;</a:t>
            </a:r>
          </a:p>
          <a:p>
            <a:r>
              <a:rPr lang="ru-RU" dirty="0" smtClean="0"/>
              <a:t> б) Улица Свободы;</a:t>
            </a:r>
          </a:p>
          <a:p>
            <a:r>
              <a:rPr lang="ru-RU" dirty="0" smtClean="0"/>
              <a:t> в) Свердловский проспект;</a:t>
            </a:r>
          </a:p>
          <a:p>
            <a:r>
              <a:rPr lang="ru-RU" dirty="0" smtClean="0"/>
              <a:t> г) Улица Красная.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 Как более 100 лет назад назывался проспект Ленина?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Сибирский тракт;</a:t>
            </a:r>
          </a:p>
          <a:p>
            <a:r>
              <a:rPr lang="ru-RU" dirty="0" smtClean="0"/>
              <a:t>б) Южный бульвар;</a:t>
            </a:r>
          </a:p>
          <a:p>
            <a:r>
              <a:rPr lang="ru-RU" dirty="0" smtClean="0"/>
              <a:t> в) Шёлковый путь;</a:t>
            </a:r>
          </a:p>
          <a:p>
            <a:r>
              <a:rPr lang="ru-RU" dirty="0" smtClean="0"/>
              <a:t> г) Аллея самоцветов.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(</a:t>
            </a:r>
            <a:r>
              <a:rPr lang="ru-RU" dirty="0" smtClean="0"/>
              <a:t>По современному проспекту в то давнее время проходила южная граница города.)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Какова длина проспекта Ленина – главной улицы города Челябинска?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3,5 км;</a:t>
            </a:r>
          </a:p>
          <a:p>
            <a:r>
              <a:rPr lang="ru-RU" dirty="0" smtClean="0"/>
              <a:t> б) 5 км;</a:t>
            </a:r>
          </a:p>
          <a:p>
            <a:r>
              <a:rPr lang="ru-RU" dirty="0" smtClean="0"/>
              <a:t>в) 7,7 км;</a:t>
            </a:r>
          </a:p>
          <a:p>
            <a:r>
              <a:rPr lang="ru-RU" dirty="0" smtClean="0"/>
              <a:t> г) 8,2 км.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из памятников Челябинска посвящён всем юным героям Гражданской войны на Урале?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«Красный коммунар»;</a:t>
            </a:r>
          </a:p>
          <a:p>
            <a:r>
              <a:rPr lang="ru-RU" dirty="0" smtClean="0"/>
              <a:t>б) «Орлёнок»;</a:t>
            </a:r>
          </a:p>
          <a:p>
            <a:r>
              <a:rPr lang="ru-RU" dirty="0" smtClean="0"/>
              <a:t> в) «На новый путь»;</a:t>
            </a:r>
          </a:p>
          <a:p>
            <a:r>
              <a:rPr lang="ru-RU" dirty="0" smtClean="0"/>
              <a:t> г) «Доблестным сынам Отечества».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памятник расположен на Аллее Славы?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Памятник «Танк»;</a:t>
            </a:r>
          </a:p>
          <a:p>
            <a:r>
              <a:rPr lang="ru-RU" dirty="0" smtClean="0"/>
              <a:t> б) Памятник «Катюша»;</a:t>
            </a:r>
          </a:p>
          <a:p>
            <a:r>
              <a:rPr lang="ru-RU" dirty="0" smtClean="0"/>
              <a:t>в) Памятник «Добровольцам-танкистам»;</a:t>
            </a:r>
          </a:p>
          <a:p>
            <a:r>
              <a:rPr lang="ru-RU" dirty="0" smtClean="0"/>
              <a:t> г) «Орлёнок».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► Перед главным корпусом какого из высших учебных заведений города Челябинска стоит памятник Максиму Горькому?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Челябинский институт путей сообщения;</a:t>
            </a:r>
          </a:p>
          <a:p>
            <a:r>
              <a:rPr lang="ru-RU" dirty="0" smtClean="0"/>
              <a:t>б) Челябинский государственный педагогический университет;</a:t>
            </a:r>
          </a:p>
          <a:p>
            <a:r>
              <a:rPr lang="ru-RU" dirty="0" smtClean="0"/>
              <a:t> в) Челябинский государственный </a:t>
            </a:r>
            <a:r>
              <a:rPr lang="ru-RU" dirty="0" err="1" smtClean="0"/>
              <a:t>агроинженерный</a:t>
            </a:r>
            <a:r>
              <a:rPr lang="ru-RU" dirty="0" smtClean="0"/>
              <a:t> университет;</a:t>
            </a:r>
          </a:p>
          <a:p>
            <a:r>
              <a:rPr lang="ru-RU" dirty="0" smtClean="0"/>
              <a:t> г) Южно-Уральский государственный университет.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Чьё имя носит Челябинский Дворец пионеров и школьников?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Лидии Павловны Скобликовой;</a:t>
            </a:r>
          </a:p>
          <a:p>
            <a:r>
              <a:rPr lang="ru-RU" dirty="0" smtClean="0"/>
              <a:t>б) Надежды Константиновны Крупской;</a:t>
            </a:r>
          </a:p>
          <a:p>
            <a:r>
              <a:rPr lang="ru-RU" dirty="0" smtClean="0"/>
              <a:t> в) Александра Сергеевича Пушкина;</a:t>
            </a:r>
          </a:p>
          <a:p>
            <a:r>
              <a:rPr lang="ru-RU" dirty="0" smtClean="0"/>
              <a:t> г) Юрия Алексеевича Гагарина.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►  Какое название получил мост через реку Миасс по проспекту Победы, открытый 8 мая 1999?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а) Московский;</a:t>
            </a:r>
          </a:p>
          <a:p>
            <a:r>
              <a:rPr lang="ru-RU" dirty="0" smtClean="0"/>
              <a:t>б) Ленинградский;</a:t>
            </a:r>
          </a:p>
          <a:p>
            <a:r>
              <a:rPr lang="ru-RU" dirty="0" smtClean="0"/>
              <a:t>в) Сталинградский;</a:t>
            </a:r>
          </a:p>
          <a:p>
            <a:r>
              <a:rPr lang="ru-RU" dirty="0" smtClean="0"/>
              <a:t>г) Курский.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smtClean="0"/>
              <a:t>В годы войны в Челябинск были эвакуированы 20 300 ленинградцев для работы на оборонных предприятиях. Бок о бок с </a:t>
            </a:r>
            <a:r>
              <a:rPr lang="ru-RU" dirty="0" err="1" smtClean="0"/>
              <a:t>челябинцами</a:t>
            </a:r>
            <a:r>
              <a:rPr lang="ru-RU" dirty="0" smtClean="0"/>
              <a:t> трудились на ЧТЗ 15 тысяч ленинградцев и вместе с </a:t>
            </a:r>
            <a:r>
              <a:rPr lang="ru-RU" dirty="0" err="1" smtClean="0"/>
              <a:t>южноуральцами</a:t>
            </a:r>
            <a:r>
              <a:rPr lang="ru-RU" dirty="0" smtClean="0"/>
              <a:t> составили славу и гордость </a:t>
            </a:r>
            <a:r>
              <a:rPr lang="ru-RU" dirty="0" err="1" smtClean="0"/>
              <a:t>Танкограда</a:t>
            </a:r>
            <a:r>
              <a:rPr lang="ru-RU" dirty="0" smtClean="0"/>
              <a:t>. Это отмечено памятным знаком в форме 6-ти метровой мраморной арки, внутри которой на полированном граните разместился чугунный горельеф «медного всадника».)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► На гербе Челябинска и на гербе Челябинской области изображено одно и то же животное, но разных видов. Чего на гербе области вдвое больше?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/>
          <a:lstStyle/>
          <a:p>
            <a:r>
              <a:rPr lang="ru-RU" dirty="0" smtClean="0"/>
              <a:t>а) Горбов;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Шерсти;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Груза;</a:t>
            </a:r>
          </a:p>
          <a:p>
            <a:r>
              <a:rPr lang="ru-RU" dirty="0" smtClean="0"/>
              <a:t>г</a:t>
            </a:r>
            <a:r>
              <a:rPr lang="ru-RU" dirty="0" smtClean="0"/>
              <a:t>) Ног.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(На гербе горда верблюд одногорбый, а на гербе области  – двугорбый верблюд.)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челябинский памятник в канун Нового 2010 года впервые нарядили в одежду Деда Мороза?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«Сказ об Урале»;</a:t>
            </a:r>
          </a:p>
          <a:p>
            <a:r>
              <a:rPr lang="ru-RU" dirty="0" smtClean="0"/>
              <a:t> б) «Орлёнок»;</a:t>
            </a:r>
          </a:p>
          <a:p>
            <a:r>
              <a:rPr lang="ru-RU" dirty="0" smtClean="0"/>
              <a:t> в) Памятник Курчатову;</a:t>
            </a:r>
          </a:p>
          <a:p>
            <a:r>
              <a:rPr lang="ru-RU" dirty="0" smtClean="0"/>
              <a:t> г) Памятник А.С. Пушкину.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В каком году в Челябинске был построен новый вокзал, в то время самый большой в стране?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В 1955 году;</a:t>
            </a:r>
          </a:p>
          <a:p>
            <a:r>
              <a:rPr lang="ru-RU" dirty="0" smtClean="0"/>
              <a:t>б) В 1965 году;</a:t>
            </a:r>
          </a:p>
          <a:p>
            <a:r>
              <a:rPr lang="ru-RU" dirty="0" smtClean="0"/>
              <a:t> в) В 1980 году;</a:t>
            </a:r>
          </a:p>
          <a:p>
            <a:r>
              <a:rPr lang="ru-RU" dirty="0" smtClean="0"/>
              <a:t> г) В 1985 году.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Где в Челябинске проходят парады 9 мая – в День Победы?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Площадь Революции;</a:t>
            </a:r>
          </a:p>
          <a:p>
            <a:r>
              <a:rPr lang="ru-RU" dirty="0" smtClean="0"/>
              <a:t> б) Алое поле;</a:t>
            </a:r>
          </a:p>
          <a:p>
            <a:r>
              <a:rPr lang="ru-RU" dirty="0" smtClean="0"/>
              <a:t> в) Комсомольская площадь;</a:t>
            </a:r>
          </a:p>
          <a:p>
            <a:r>
              <a:rPr lang="ru-RU" dirty="0" smtClean="0"/>
              <a:t> г) Аллея Славы.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Какое здание Челябинска представляет собой пирамиду из синего стекла?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ТЦ «</a:t>
            </a:r>
            <a:r>
              <a:rPr lang="ru-RU" dirty="0" err="1" smtClean="0"/>
              <a:t>Синегорье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 б) ТРК «Горки»;</a:t>
            </a:r>
          </a:p>
          <a:p>
            <a:r>
              <a:rPr lang="ru-RU" dirty="0" smtClean="0"/>
              <a:t> в) </a:t>
            </a:r>
            <a:r>
              <a:rPr lang="ru-RU" dirty="0" err="1" smtClean="0"/>
              <a:t>КиноМакс</a:t>
            </a:r>
            <a:r>
              <a:rPr lang="ru-RU" dirty="0" smtClean="0"/>
              <a:t> «Урал»;</a:t>
            </a:r>
          </a:p>
          <a:p>
            <a:r>
              <a:rPr lang="ru-RU" dirty="0" smtClean="0"/>
              <a:t> г) Гостиница «Южный Урал».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объект города Челябинска НЕ носит имя А.С. Пушкина?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а) Улица;</a:t>
            </a:r>
          </a:p>
          <a:p>
            <a:r>
              <a:rPr lang="ru-RU" dirty="0" smtClean="0"/>
              <a:t> б) Городской сад;</a:t>
            </a:r>
          </a:p>
          <a:p>
            <a:r>
              <a:rPr lang="ru-RU" dirty="0" smtClean="0"/>
              <a:t> в) Кинотеатр;</a:t>
            </a:r>
          </a:p>
          <a:p>
            <a:r>
              <a:rPr lang="ru-RU" dirty="0" smtClean="0"/>
              <a:t>г) Театр.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Сколько этажей можно насчитать в самом высоком здании Челябинска – </a:t>
            </a:r>
            <a:r>
              <a:rPr lang="ru-RU" sz="3200" b="1" dirty="0" err="1" smtClean="0"/>
              <a:t>бизнес-центре</a:t>
            </a:r>
            <a:r>
              <a:rPr lang="ru-RU" sz="3200" b="1" dirty="0" smtClean="0"/>
              <a:t> «Челябинск-Сити», что на улице Кирова?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18 этажей;</a:t>
            </a:r>
          </a:p>
          <a:p>
            <a:r>
              <a:rPr lang="ru-RU" dirty="0" smtClean="0"/>
              <a:t>б) 22 этажа;</a:t>
            </a:r>
          </a:p>
          <a:p>
            <a:r>
              <a:rPr lang="ru-RU" dirty="0" smtClean="0"/>
              <a:t> в) 30 этажей;</a:t>
            </a:r>
          </a:p>
          <a:p>
            <a:r>
              <a:rPr lang="ru-RU" dirty="0" smtClean="0"/>
              <a:t> г) 36 этажей.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(Высота здания вместе со шпилем – 120 метров.)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завод в городе Челябинске называют «Дедом Челябинских заводов»?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Челябинский тракторный завод;</a:t>
            </a:r>
          </a:p>
          <a:p>
            <a:r>
              <a:rPr lang="ru-RU" dirty="0" smtClean="0"/>
              <a:t>б) Машиностроительный завод им. </a:t>
            </a:r>
            <a:r>
              <a:rPr lang="ru-RU" dirty="0" err="1" smtClean="0"/>
              <a:t>Колющенко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в) Металлургический комбинат;</a:t>
            </a:r>
          </a:p>
          <a:p>
            <a:r>
              <a:rPr lang="ru-RU" dirty="0" smtClean="0"/>
              <a:t> г) Автоматно-механический завод.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(Построен в 1898 году акционерной фирмой «Столь и К0»).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Какова протяжённость самой короткой на Южном Урале железной дороги – малой (детской) ЮУЖД?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3 км;</a:t>
            </a:r>
          </a:p>
          <a:p>
            <a:r>
              <a:rPr lang="ru-RU" dirty="0" smtClean="0"/>
              <a:t>б) 5 км;</a:t>
            </a:r>
          </a:p>
          <a:p>
            <a:r>
              <a:rPr lang="ru-RU" dirty="0" smtClean="0"/>
              <a:t> в) 7 км;</a:t>
            </a:r>
          </a:p>
          <a:p>
            <a:r>
              <a:rPr lang="ru-RU" dirty="0" smtClean="0"/>
              <a:t> г) 10 км.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На какой границе находится город Челябинск?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Азия – Европа;</a:t>
            </a:r>
          </a:p>
          <a:p>
            <a:r>
              <a:rPr lang="ru-RU" dirty="0" smtClean="0"/>
              <a:t>б) Урал – Сибирь;</a:t>
            </a:r>
          </a:p>
          <a:p>
            <a:r>
              <a:rPr lang="ru-RU" dirty="0" smtClean="0"/>
              <a:t> в) Россия – Казахстан;</a:t>
            </a:r>
          </a:p>
          <a:p>
            <a:r>
              <a:rPr lang="ru-RU" dirty="0" smtClean="0"/>
              <a:t> г) Россия – Монголия.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Какая часть населения Челябинской области проживает в ее областном центре – Челябинске?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Четверть;</a:t>
            </a:r>
          </a:p>
          <a:p>
            <a:r>
              <a:rPr lang="ru-RU" dirty="0" smtClean="0"/>
              <a:t>б) Треть;</a:t>
            </a:r>
          </a:p>
          <a:p>
            <a:r>
              <a:rPr lang="ru-RU" dirty="0" smtClean="0"/>
              <a:t> в) Половина;</a:t>
            </a:r>
          </a:p>
          <a:p>
            <a:r>
              <a:rPr lang="ru-RU" dirty="0" smtClean="0"/>
              <a:t> г) Две трети.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(Почти треть населения области.)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Сколько административных районов в городе Челябинске?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Четыре;</a:t>
            </a:r>
          </a:p>
          <a:p>
            <a:r>
              <a:rPr lang="ru-RU" dirty="0" smtClean="0"/>
              <a:t> б) Пять;</a:t>
            </a:r>
          </a:p>
          <a:p>
            <a:r>
              <a:rPr lang="ru-RU" dirty="0" smtClean="0"/>
              <a:t> в) Шесть;</a:t>
            </a:r>
          </a:p>
          <a:p>
            <a:r>
              <a:rPr lang="ru-RU" dirty="0" smtClean="0"/>
              <a:t>г) Семь.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13 октября какого года родился миллионный житель Челябинска?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1966 года;</a:t>
            </a:r>
          </a:p>
          <a:p>
            <a:r>
              <a:rPr lang="ru-RU" dirty="0" smtClean="0"/>
              <a:t>б) 1976 года;</a:t>
            </a:r>
          </a:p>
          <a:p>
            <a:r>
              <a:rPr lang="ru-RU" dirty="0" smtClean="0"/>
              <a:t>в) 1986 года;</a:t>
            </a:r>
          </a:p>
          <a:p>
            <a:r>
              <a:rPr lang="ru-RU" dirty="0" smtClean="0"/>
              <a:t>г) 1996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На скольких холмах разместился Челябинск?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На трёх;</a:t>
            </a:r>
          </a:p>
          <a:p>
            <a:r>
              <a:rPr lang="ru-RU" dirty="0" smtClean="0"/>
              <a:t> б) На пяти;</a:t>
            </a:r>
          </a:p>
          <a:p>
            <a:r>
              <a:rPr lang="ru-RU" dirty="0" smtClean="0"/>
              <a:t> в) На семи;</a:t>
            </a:r>
          </a:p>
          <a:p>
            <a:r>
              <a:rPr lang="ru-RU" dirty="0" smtClean="0"/>
              <a:t> г) На девяти.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smtClean="0"/>
              <a:t>Разделил их своим изогнутым руслом Миасс, а с востока, с сибирской стороны, Миассу помогла речушка </a:t>
            </a:r>
            <a:r>
              <a:rPr lang="ru-RU" dirty="0" err="1" smtClean="0"/>
              <a:t>Игуменка</a:t>
            </a:r>
            <a:r>
              <a:rPr lang="ru-RU" dirty="0" smtClean="0"/>
              <a:t>, которая теперь ушла под землю, оставив наверху узкую долину.)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Сколько административных районов города Челябинска названы в честь исторических личностей?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а) Два;</a:t>
            </a:r>
          </a:p>
          <a:p>
            <a:r>
              <a:rPr lang="ru-RU" dirty="0" smtClean="0"/>
              <a:t>б) Три;</a:t>
            </a:r>
          </a:p>
          <a:p>
            <a:r>
              <a:rPr lang="ru-RU" dirty="0" smtClean="0"/>
              <a:t> в) Четыре;</a:t>
            </a:r>
          </a:p>
          <a:p>
            <a:r>
              <a:rPr lang="ru-RU" dirty="0" smtClean="0"/>
              <a:t> г) Пять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smtClean="0"/>
              <a:t>Ленинский – в честь В.И. Ленина, российского политического деятеля, Калининский – в честь М.И. Калинина, российского политического деятеля, Курчатовский – в честь И.В. Курчатова, российского физика-атомщика.)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из административных районов города является самым молодым?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Тракторозаводский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б) Металлургический;</a:t>
            </a:r>
          </a:p>
          <a:p>
            <a:r>
              <a:rPr lang="ru-RU" dirty="0" smtClean="0"/>
              <a:t> в) Калининский;</a:t>
            </a:r>
          </a:p>
          <a:p>
            <a:r>
              <a:rPr lang="ru-RU" dirty="0" smtClean="0"/>
              <a:t>г) Курчатовский.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Самый удалённый от центра города административный район Челябинска: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а) </a:t>
            </a:r>
            <a:r>
              <a:rPr lang="ru-RU" dirty="0" err="1" smtClean="0"/>
              <a:t>Тракторозаводский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б) Ленинский;</a:t>
            </a:r>
          </a:p>
          <a:p>
            <a:r>
              <a:rPr lang="ru-RU" dirty="0" smtClean="0"/>
              <a:t>в) Металлургический;</a:t>
            </a:r>
          </a:p>
          <a:p>
            <a:r>
              <a:rPr lang="ru-RU" dirty="0" smtClean="0"/>
              <a:t> г) Советский.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Какой административный район города Челябинска является самым старым?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Советский;</a:t>
            </a:r>
          </a:p>
          <a:p>
            <a:r>
              <a:rPr lang="ru-RU" dirty="0" smtClean="0"/>
              <a:t> б) Ленинский;</a:t>
            </a:r>
          </a:p>
          <a:p>
            <a:r>
              <a:rPr lang="ru-RU" dirty="0" smtClean="0"/>
              <a:t>в) Центральный;</a:t>
            </a:r>
          </a:p>
          <a:p>
            <a:r>
              <a:rPr lang="ru-RU" dirty="0" smtClean="0"/>
              <a:t> г) </a:t>
            </a:r>
            <a:r>
              <a:rPr lang="ru-RU" dirty="0" err="1" smtClean="0"/>
              <a:t>Тракторозаводский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► Жители какого района города Челябинска самыми первыми встречают новый день?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Тракторозаводского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б) Курчатовского;</a:t>
            </a:r>
          </a:p>
          <a:p>
            <a:r>
              <a:rPr lang="ru-RU" dirty="0" smtClean="0"/>
              <a:t> в) Металлургического;</a:t>
            </a:r>
          </a:p>
          <a:p>
            <a:r>
              <a:rPr lang="ru-RU" dirty="0" smtClean="0"/>
              <a:t> г) Центрального.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(Это самый восточный район города.)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1610</Words>
  <Application>Microsoft Office PowerPoint</Application>
  <PresentationFormat>Экран (4:3)</PresentationFormat>
  <Paragraphs>303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Поток</vt:lpstr>
      <vt:lpstr>Викторина о Челябинске Ранева Полина 11а</vt:lpstr>
      <vt:lpstr>► В каком году Челябинск отметил 250-летие со дня своего основания? </vt:lpstr>
      <vt:lpstr>► На гербе Челябинска и на гербе Челябинской области изображено одно и то же животное, но разных видов. Чего на гербе области вдвое больше?  </vt:lpstr>
      <vt:lpstr>► Сколько административных районов в городе Челябинске? </vt:lpstr>
      <vt:lpstr>► Сколько административных районов города Челябинска названы в честь исторических личностей? </vt:lpstr>
      <vt:lpstr>► Какой из административных районов города является самым молодым? </vt:lpstr>
      <vt:lpstr>► Самый удалённый от центра города административный район Челябинска: </vt:lpstr>
      <vt:lpstr>► Какой административный район города Челябинска является самым старым? </vt:lpstr>
      <vt:lpstr>► Жители какого района города Челябинска самыми первыми встречают новый день? </vt:lpstr>
      <vt:lpstr>► Какой район города Челябинска самый южный из всех? </vt:lpstr>
      <vt:lpstr>► Какой район города Челябинска самый северный? </vt:lpstr>
      <vt:lpstr>► Как долго велось строительство Шершнёвского водохранилища в городе Челябинске? </vt:lpstr>
      <vt:lpstr>► В каком районе города Челябинска находится памятник «На новый путь»? </vt:lpstr>
      <vt:lpstr>► Кого можно увидеть, взглянув на челябинский памятник «На новый путь»? </vt:lpstr>
      <vt:lpstr>► Челябинский памятник «Красный коммунар» – это… Что или кто? </vt:lpstr>
      <vt:lpstr>► На постаменте какого челябинского памятника надпись: «Уральцы, вам, чьи руки золотые ковали здесь победу над врагом»? </vt:lpstr>
      <vt:lpstr>► На какой площади Челябинска можно всегда увидеть танк времён Великой Отечественной войны? </vt:lpstr>
      <vt:lpstr>►Танк какой серии в канун 20-летия Победы был водружен на постамент на Комсомольской площади в Тракторозаводском районе города Челябинска? </vt:lpstr>
      <vt:lpstr>► У какой школы города Челябинска находится памятник Выпускникам, погибшим в годы Великой Отечественной войны? </vt:lpstr>
      <vt:lpstr>► Как раньше звалась площадь у цирка в городе Челябинске? </vt:lpstr>
      <vt:lpstr>► Какая из главных улиц города до революции носила названия Уфимская, Екатеринбургская, потом стала Рабоче-Крестьянской? </vt:lpstr>
      <vt:lpstr>► Какая нынешняя улица раньше была главной улицей Челябинска? </vt:lpstr>
      <vt:lpstr>►  Как более 100 лет назад назывался проспект Ленина? </vt:lpstr>
      <vt:lpstr>► Какова длина проспекта Ленина – главной улицы города Челябинска? </vt:lpstr>
      <vt:lpstr>► Какой из памятников Челябинска посвящён всем юным героям Гражданской войны на Урале? </vt:lpstr>
      <vt:lpstr>► Какой памятник расположен на Аллее Славы? </vt:lpstr>
      <vt:lpstr>► Перед главным корпусом какого из высших учебных заведений города Челябинска стоит памятник Максиму Горькому? </vt:lpstr>
      <vt:lpstr>► Чьё имя носит Челябинский Дворец пионеров и школьников? </vt:lpstr>
      <vt:lpstr>  ►  Какое название получил мост через реку Миасс по проспекту Победы, открытый 8 мая 1999? </vt:lpstr>
      <vt:lpstr>► Какой челябинский памятник в канун Нового 2010 года впервые нарядили в одежду Деда Мороза? </vt:lpstr>
      <vt:lpstr>► В каком году в Челябинске был построен новый вокзал, в то время самый большой в стране? </vt:lpstr>
      <vt:lpstr>► Где в Челябинске проходят парады 9 мая – в День Победы? </vt:lpstr>
      <vt:lpstr>► Какое здание Челябинска представляет собой пирамиду из синего стекла? </vt:lpstr>
      <vt:lpstr>► Какой объект города Челябинска НЕ носит имя А.С. Пушкина? </vt:lpstr>
      <vt:lpstr>► Сколько этажей можно насчитать в самом высоком здании Челябинска – бизнес-центре «Челябинск-Сити», что на улице Кирова? </vt:lpstr>
      <vt:lpstr>► Какой завод в городе Челябинске называют «Дедом Челябинских заводов»?  </vt:lpstr>
      <vt:lpstr>► Какова протяжённость самой короткой на Южном Урале железной дороги – малой (детской) ЮУЖД? </vt:lpstr>
      <vt:lpstr>► На какой границе находится город Челябинск? </vt:lpstr>
      <vt:lpstr>► Какая часть населения Челябинской области проживает в ее областном центре – Челябинске? </vt:lpstr>
      <vt:lpstr>► 13 октября какого года родился миллионный житель Челябинска? </vt:lpstr>
      <vt:lpstr>► На скольких холмах разместился Челябинск?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XP</cp:lastModifiedBy>
  <cp:revision>8</cp:revision>
  <dcterms:modified xsi:type="dcterms:W3CDTF">2013-04-02T17:16:58Z</dcterms:modified>
</cp:coreProperties>
</file>